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5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09D7-6C85-4A56-8827-D804FAB0BF70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3625-E9ED-44EF-BF0E-47CAE1024D7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09D7-6C85-4A56-8827-D804FAB0BF70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3625-E9ED-44EF-BF0E-47CAE1024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09D7-6C85-4A56-8827-D804FAB0BF70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3625-E9ED-44EF-BF0E-47CAE1024D7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09D7-6C85-4A56-8827-D804FAB0BF70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3625-E9ED-44EF-BF0E-47CAE1024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09D7-6C85-4A56-8827-D804FAB0BF70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3625-E9ED-44EF-BF0E-47CAE1024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09D7-6C85-4A56-8827-D804FAB0BF70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3625-E9ED-44EF-BF0E-47CAE1024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09D7-6C85-4A56-8827-D804FAB0BF70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3625-E9ED-44EF-BF0E-47CAE1024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09D7-6C85-4A56-8827-D804FAB0BF70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3625-E9ED-44EF-BF0E-47CAE1024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09D7-6C85-4A56-8827-D804FAB0BF70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4AF3625-E9ED-44EF-BF0E-47CAE1024D7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09D7-6C85-4A56-8827-D804FAB0BF70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3625-E9ED-44EF-BF0E-47CAE1024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09D7-6C85-4A56-8827-D804FAB0BF70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3625-E9ED-44EF-BF0E-47CAE1024D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9E09D7-6C85-4A56-8827-D804FAB0BF70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AF3625-E9ED-44EF-BF0E-47CAE1024D70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p.alberta.ca/documents/Acts/D15.pdf" TargetMode="External"/><Relationship Id="rId2" Type="http://schemas.openxmlformats.org/officeDocument/2006/relationships/hyperlink" Target="http://www.faegr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claws.ca/civix/document/id/complete/statreg/02078_0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Types of Transactions Related to Property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Name</a:t>
            </a:r>
          </a:p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Institution</a:t>
            </a:r>
          </a:p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Date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Dower Act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Dower Right shields spouses registered to a given real property such as land or house. 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a spouse is not registered on the title, he or she should consent to the disposition of the property.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Disposition can be sale or rental of the property.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Dower Act provides that the title must have one person’s name; one spouse’s name (Province of Alberta, 2014)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Impacts of Dower Act on the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 purchasing and selling of real estate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Despite the fact that one name is included in a title of a given property, both spouses must have consent of the sale of the property. </a:t>
            </a:r>
          </a:p>
          <a:p>
            <a:r>
              <a:rPr lang="en-US" dirty="0" smtClean="0"/>
              <a:t>Both spouses must have lived in the property from the time of their marriage. If not, such a property cannot be sold and is protected under Dower Act.</a:t>
            </a:r>
          </a:p>
          <a:p>
            <a:r>
              <a:rPr lang="en-US" dirty="0" smtClean="0"/>
              <a:t>When Dower Act provisions are ignored, the selling of the property will be a loss to the seller since he or she will pay damages to the spouse provided there was no consent.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>
                <a:latin typeface="Times New Roman" pitchFamily="18" charset="0"/>
                <a:cs typeface="Times New Roman" pitchFamily="18" charset="0"/>
              </a:rPr>
              <a:t>Residential Tenancies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Act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act governs the rights and responsibilities of landlords and their tenants.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applies every minute a tenant is residing in a landlords residential property.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Act protects the tenants from their landlords.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prohibits increment of rent for over 4% per year.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Rent can only be reviewed annually.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Impacts of Residential Tenancies Act on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 renting or leasing of real estate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Disputes between a tenant and a landlord are solved through the Act.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designates regions where rent or lease cannot be increased above 4% (Residential Tenancy Act).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creates sustainability and stability in rental market.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empowers Residential Tenancies Board to investigate landlords and put sanctions on them.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landlord should comply with the Acts requirements, should provide notice of termination of tenancy with valid reasons, and must register a tenancy without discrimination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legal implications of electronic and Internet property transactions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Electronic transactions improves efficiency in transacting properties.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Contractual dealings, for example offering invitations are enabled through electronic signatures.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Identity issues may arise through fraud. Authenticating transacting parties may be fraudulent.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Identity theft through bleaching security protocols, fake digital signatures, and faulty authentication. (Robert, 2015).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Bond, Robert (2015). International Legal Issues of E-Commerce: Legal Updates. Retrieved on March 27, 2020 from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http://www.faegre.com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Province of Alberta. (2014). Dower Act: Revised Statutes of Alberta 2000 Chapter D-15. Retrieved on March 27, 2020 from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http://www.qp.alberta.ca/documents/Acts/D15.pdf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Residential Tenancy Act. (2020). Retrieved on March 27, 2020 from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http://www.bclaws.ca/civix/document/id/complete/statreg/02078_01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273</TotalTime>
  <Words>462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Constantia</vt:lpstr>
      <vt:lpstr>Times New Roman</vt:lpstr>
      <vt:lpstr>Wingdings 2</vt:lpstr>
      <vt:lpstr>Flow</vt:lpstr>
      <vt:lpstr>Types of Transactions Related to Property</vt:lpstr>
      <vt:lpstr>Dower Act</vt:lpstr>
      <vt:lpstr>Impacts of Dower Act on the purchasing and selling of real estate</vt:lpstr>
      <vt:lpstr>Residential Tenancies Act</vt:lpstr>
      <vt:lpstr>Impacts of Residential Tenancies Act on renting or leasing of real estate</vt:lpstr>
      <vt:lpstr>The legal implications of electronic and Internet property transactions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28</cp:revision>
  <dcterms:created xsi:type="dcterms:W3CDTF">2020-03-27T06:01:43Z</dcterms:created>
  <dcterms:modified xsi:type="dcterms:W3CDTF">2020-03-27T11:01:57Z</dcterms:modified>
</cp:coreProperties>
</file>